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</p:sldIdLst>
  <p:sldSz cx="6858000" cy="9906000" type="A4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5" d="100"/>
          <a:sy n="55" d="100"/>
        </p:scale>
        <p:origin x="-1854" y="16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6523" y="1981200"/>
            <a:ext cx="6172200" cy="264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DBDF-D620-486A-8193-AFCD5F1EF3F9}" type="datetimeFigureOut">
              <a:rPr lang="en-US" smtClean="0"/>
              <a:pPr/>
              <a:t>08-Dec-21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9B70-67E7-46D1-9F96-0D4E4B4456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028700" y="4812453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DBDF-D620-486A-8193-AFCD5F1EF3F9}" type="datetimeFigureOut">
              <a:rPr lang="en-US" smtClean="0"/>
              <a:pPr/>
              <a:t>08-Dec-21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9B70-67E7-46D1-9F96-0D4E4B445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DBDF-D620-486A-8193-AFCD5F1EF3F9}" type="datetimeFigureOut">
              <a:rPr lang="en-US" smtClean="0"/>
              <a:pPr/>
              <a:t>08-Dec-21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9B70-67E7-46D1-9F96-0D4E4B445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DBDF-D620-486A-8193-AFCD5F1EF3F9}" type="datetimeFigureOut">
              <a:rPr lang="en-US" smtClean="0"/>
              <a:pPr/>
              <a:t>08-Dec-21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9B70-67E7-46D1-9F96-0D4E4B445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150" y="880533"/>
            <a:ext cx="5314950" cy="26416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0150" y="3622358"/>
            <a:ext cx="5314950" cy="2180695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DBDF-D620-486A-8193-AFCD5F1EF3F9}" type="datetimeFigureOut">
              <a:rPr lang="en-US" smtClean="0"/>
              <a:pPr/>
              <a:t>08-Dec-21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43600" y="9268533"/>
            <a:ext cx="571500" cy="527402"/>
          </a:xfrm>
        </p:spPr>
        <p:txBody>
          <a:bodyPr/>
          <a:lstStyle/>
          <a:p>
            <a:fld id="{1F9D9B70-67E7-46D1-9F96-0D4E4B445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DBDF-D620-486A-8193-AFCD5F1EF3F9}" type="datetimeFigureOut">
              <a:rPr lang="en-US" smtClean="0"/>
              <a:pPr/>
              <a:t>08-Dec-21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9B70-67E7-46D1-9F96-0D4E4B445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6"/>
            <a:ext cx="6172200" cy="1651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108461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70" y="2217386"/>
            <a:ext cx="3031331" cy="108461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412068"/>
            <a:ext cx="3030141" cy="54368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412068"/>
            <a:ext cx="3031331" cy="54368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DBDF-D620-486A-8193-AFCD5F1EF3F9}" type="datetimeFigureOut">
              <a:rPr lang="en-US" smtClean="0"/>
              <a:pPr/>
              <a:t>08-Dec-21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9B70-67E7-46D1-9F96-0D4E4B445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DBDF-D620-486A-8193-AFCD5F1EF3F9}" type="datetimeFigureOut">
              <a:rPr lang="en-US" smtClean="0"/>
              <a:pPr/>
              <a:t>08-Dec-21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9B70-67E7-46D1-9F96-0D4E4B445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DBDF-D620-486A-8193-AFCD5F1EF3F9}" type="datetimeFigureOut">
              <a:rPr lang="en-US" smtClean="0"/>
              <a:pPr/>
              <a:t>08-Dec-21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9B70-67E7-46D1-9F96-0D4E4B445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1" y="2201335"/>
            <a:ext cx="2256235" cy="6647568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DBDF-D620-486A-8193-AFCD5F1EF3F9}" type="datetimeFigureOut">
              <a:rPr lang="en-US" smtClean="0"/>
              <a:pPr/>
              <a:t>08-Dec-21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9B70-67E7-46D1-9F96-0D4E4B445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80533"/>
            <a:ext cx="4114800" cy="7544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71600" y="2646186"/>
            <a:ext cx="4114800" cy="5723467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1685359"/>
            <a:ext cx="4114800" cy="766064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DBDF-D620-486A-8193-AFCD5F1EF3F9}" type="datetimeFigureOut">
              <a:rPr lang="en-US" smtClean="0"/>
              <a:pPr/>
              <a:t>08-Dec-21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9B70-67E7-46D1-9F96-0D4E4B445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42900" y="2311400"/>
            <a:ext cx="6172200" cy="6802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342900" y="9268533"/>
            <a:ext cx="1600200" cy="52740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8F5DBDF-D620-486A-8193-AFCD5F1EF3F9}" type="datetimeFigureOut">
              <a:rPr lang="en-US" smtClean="0"/>
              <a:pPr/>
              <a:t>08-Dec-21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43150" y="9268533"/>
            <a:ext cx="2171700" cy="52740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943600" y="9268533"/>
            <a:ext cx="571500" cy="527402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F9D9B70-67E7-46D1-9F96-0D4E4B445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04800"/>
            <a:ext cx="64770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spc="300" dirty="0">
                <a:latin typeface="Aharoni" pitchFamily="2" charset="-79"/>
                <a:cs typeface="Aharoni" pitchFamily="2" charset="-79"/>
              </a:rPr>
              <a:t>KONGU ARTS AND SCIENCE COLLEGE (AUTONOMOUS), </a:t>
            </a:r>
          </a:p>
          <a:p>
            <a:pPr algn="ctr"/>
            <a:r>
              <a:rPr lang="en-US" sz="2100" spc="300" dirty="0">
                <a:latin typeface="Aharoni" pitchFamily="2" charset="-79"/>
                <a:cs typeface="Aharoni" pitchFamily="2" charset="-79"/>
              </a:rPr>
              <a:t>ERODE – 638 107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2297668"/>
            <a:ext cx="6324600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Distribution  of Face Mask and Food</a:t>
            </a:r>
            <a:endParaRPr lang="en-US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19400" y="3124200"/>
            <a:ext cx="37338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Youth Red Cross volunteers distributed Face Mask and Food for needy people in erode district at the pandemic situation</a:t>
            </a:r>
          </a:p>
          <a:p>
            <a:pPr algn="just"/>
            <a:endParaRPr lang="en-US" dirty="0">
              <a:solidFill>
                <a:srgbClr val="C00000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algn="just"/>
            <a:r>
              <a:rPr lang="en-US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The objective of this Program Wearing face masks is recommended as  part of personal protective equipment and as a public health measure to prevent the spread of corona virus disease.</a:t>
            </a:r>
          </a:p>
          <a:p>
            <a:pPr algn="just"/>
            <a:r>
              <a:rPr lang="en-US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Youth Red Cross Volunteers came forward and provided  face mask and food distribution during lockdown, totally 2 students were participated on </a:t>
            </a:r>
            <a:r>
              <a:rPr lang="en-US" dirty="0" smtClean="0"/>
              <a:t>01.05.2021.</a:t>
            </a:r>
            <a:endParaRPr lang="en-US" dirty="0" smtClean="0"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algn="just"/>
            <a:r>
              <a:rPr lang="en-US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.</a:t>
            </a:r>
            <a:endParaRPr lang="en-US" dirty="0"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algn="just"/>
            <a:endParaRPr lang="en-US" sz="1600" dirty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51A87042-8CC1-4125-BEB3-EDD423A70656}"/>
              </a:ext>
            </a:extLst>
          </p:cNvPr>
          <p:cNvSpPr txBox="1"/>
          <p:nvPr/>
        </p:nvSpPr>
        <p:spPr>
          <a:xfrm>
            <a:off x="1943100" y="1600200"/>
            <a:ext cx="2971800" cy="461665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entury Gothic" pitchFamily="34" charset="0"/>
              </a:rPr>
              <a:t>Youth Red Cross</a:t>
            </a:r>
          </a:p>
        </p:txBody>
      </p:sp>
      <p:pic>
        <p:nvPicPr>
          <p:cNvPr id="1026" name="Picture 2" descr="C:\Users\staff\Desktop\download.png"/>
          <p:cNvPicPr>
            <a:picLocks noChangeAspect="1" noChangeArrowheads="1"/>
          </p:cNvPicPr>
          <p:nvPr/>
        </p:nvPicPr>
        <p:blipFill>
          <a:blip r:embed="rId2"/>
          <a:srcRect l="21390" r="22995" b="35712"/>
          <a:stretch>
            <a:fillRect/>
          </a:stretch>
        </p:blipFill>
        <p:spPr bwMode="auto">
          <a:xfrm>
            <a:off x="2004059" y="1647091"/>
            <a:ext cx="434341" cy="334109"/>
          </a:xfrm>
          <a:prstGeom prst="rect">
            <a:avLst/>
          </a:prstGeom>
          <a:noFill/>
        </p:spPr>
      </p:pic>
      <p:pic>
        <p:nvPicPr>
          <p:cNvPr id="1027" name="Picture 3" descr="G:\yrc\YRC- Face mask &amp;food Distribution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276600"/>
            <a:ext cx="2590800" cy="1752600"/>
          </a:xfrm>
          <a:prstGeom prst="rect">
            <a:avLst/>
          </a:prstGeom>
          <a:noFill/>
        </p:spPr>
      </p:pic>
      <p:pic>
        <p:nvPicPr>
          <p:cNvPr id="1028" name="Picture 4" descr="G:\yrc\YRC- Face mask &amp;food Distribution-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647700" y="5524500"/>
            <a:ext cx="18288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470</TotalTime>
  <Words>96</Words>
  <Application>Microsoft Office PowerPoint</Application>
  <PresentationFormat>A4 Paper (210x297 mm)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staff</dc:creator>
  <cp:lastModifiedBy>admin</cp:lastModifiedBy>
  <cp:revision>61</cp:revision>
  <dcterms:created xsi:type="dcterms:W3CDTF">2021-10-20T06:01:40Z</dcterms:created>
  <dcterms:modified xsi:type="dcterms:W3CDTF">2021-12-08T04:52:39Z</dcterms:modified>
</cp:coreProperties>
</file>