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94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10A2E-B6D1-43FA-94A2-69E9360FAB74}" type="datetimeFigureOut">
              <a:rPr lang="en-US" smtClean="0"/>
              <a:pPr/>
              <a:t>07-Dec-21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D029D-F263-4B4F-98D6-3099E113A2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10A2E-B6D1-43FA-94A2-69E9360FAB74}" type="datetimeFigureOut">
              <a:rPr lang="en-US" smtClean="0"/>
              <a:pPr/>
              <a:t>07-Dec-21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D029D-F263-4B4F-98D6-3099E113A2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10A2E-B6D1-43FA-94A2-69E9360FAB74}" type="datetimeFigureOut">
              <a:rPr lang="en-US" smtClean="0"/>
              <a:pPr/>
              <a:t>07-Dec-21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D029D-F263-4B4F-98D6-3099E113A2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10A2E-B6D1-43FA-94A2-69E9360FAB74}" type="datetimeFigureOut">
              <a:rPr lang="en-US" smtClean="0"/>
              <a:pPr/>
              <a:t>07-Dec-21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D029D-F263-4B4F-98D6-3099E113A2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10A2E-B6D1-43FA-94A2-69E9360FAB74}" type="datetimeFigureOut">
              <a:rPr lang="en-US" smtClean="0"/>
              <a:pPr/>
              <a:t>07-Dec-21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D029D-F263-4B4F-98D6-3099E113A2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10A2E-B6D1-43FA-94A2-69E9360FAB74}" type="datetimeFigureOut">
              <a:rPr lang="en-US" smtClean="0"/>
              <a:pPr/>
              <a:t>07-Dec-21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D029D-F263-4B4F-98D6-3099E113A2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10A2E-B6D1-43FA-94A2-69E9360FAB74}" type="datetimeFigureOut">
              <a:rPr lang="en-US" smtClean="0"/>
              <a:pPr/>
              <a:t>07-Dec-21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D029D-F263-4B4F-98D6-3099E113A2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10A2E-B6D1-43FA-94A2-69E9360FAB74}" type="datetimeFigureOut">
              <a:rPr lang="en-US" smtClean="0"/>
              <a:pPr/>
              <a:t>07-Dec-21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D029D-F263-4B4F-98D6-3099E113A2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10A2E-B6D1-43FA-94A2-69E9360FAB74}" type="datetimeFigureOut">
              <a:rPr lang="en-US" smtClean="0"/>
              <a:pPr/>
              <a:t>07-Dec-21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D029D-F263-4B4F-98D6-3099E113A2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10A2E-B6D1-43FA-94A2-69E9360FAB74}" type="datetimeFigureOut">
              <a:rPr lang="en-US" smtClean="0"/>
              <a:pPr/>
              <a:t>07-Dec-21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D029D-F263-4B4F-98D6-3099E113A2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10A2E-B6D1-43FA-94A2-69E9360FAB74}" type="datetimeFigureOut">
              <a:rPr lang="en-US" smtClean="0"/>
              <a:pPr/>
              <a:t>07-Dec-21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D029D-F263-4B4F-98D6-3099E113A2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E10A2E-B6D1-43FA-94A2-69E9360FAB74}" type="datetimeFigureOut">
              <a:rPr lang="en-US" smtClean="0"/>
              <a:pPr/>
              <a:t>07-Dec-21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7D029D-F263-4B4F-98D6-3099E113A2D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533401" y="2095881"/>
          <a:ext cx="3276600" cy="771144"/>
        </p:xfrm>
        <a:graphic>
          <a:graphicData uri="http://schemas.openxmlformats.org/drawingml/2006/table">
            <a:tbl>
              <a:tblPr/>
              <a:tblGrid>
                <a:gridCol w="984879"/>
                <a:gridCol w="2291721"/>
              </a:tblGrid>
              <a:tr h="25273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latin typeface="Times New Roman"/>
                          <a:ea typeface="Calibri"/>
                          <a:cs typeface="Times New Roman"/>
                        </a:rPr>
                        <a:t>Name of the Event \ Title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Calibri"/>
                          <a:cs typeface="Times New Roman"/>
                        </a:rPr>
                        <a:t>Teachers Day Celebrations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73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latin typeface="Times New Roman"/>
                          <a:ea typeface="Calibri"/>
                          <a:cs typeface="Times New Roman"/>
                        </a:rPr>
                        <a:t>Date of the Event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Times New Roman"/>
                          <a:ea typeface="Calibri"/>
                          <a:cs typeface="Times New Roman"/>
                        </a:rPr>
                        <a:t>05.09.2020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" name="Picture 4" descr="E:\nss files word\NSS Photos for Governing Council Meeting\Teachers Day @ NSS.jpe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2999" y="1985549"/>
            <a:ext cx="2484755" cy="1443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685800" y="4876800"/>
          <a:ext cx="2971800" cy="838200"/>
        </p:xfrm>
        <a:graphic>
          <a:graphicData uri="http://schemas.openxmlformats.org/drawingml/2006/table">
            <a:tbl>
              <a:tblPr/>
              <a:tblGrid>
                <a:gridCol w="2971800"/>
              </a:tblGrid>
              <a:tr h="4191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Calibri"/>
                          <a:cs typeface="Times New Roman"/>
                        </a:rPr>
                        <a:t>Gandhi Jayanthi  Celebration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Times New Roman"/>
                          <a:ea typeface="Calibri"/>
                          <a:cs typeface="Times New Roman"/>
                        </a:rPr>
                        <a:t>02.10.2020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7" name="Picture 6" descr="E:\Desktop all files\Gandhi Jayanthi news\WhatsApp Image 2020-10-02 at 9.10.38 AM.jpe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4495800"/>
            <a:ext cx="2713355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524000" y="1828801"/>
          <a:ext cx="2362200" cy="1066800"/>
        </p:xfrm>
        <a:graphic>
          <a:graphicData uri="http://schemas.openxmlformats.org/drawingml/2006/table">
            <a:tbl>
              <a:tblPr/>
              <a:tblGrid>
                <a:gridCol w="2362200"/>
              </a:tblGrid>
              <a:tr h="64441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Calibri"/>
                          <a:cs typeface="Times New Roman"/>
                        </a:rPr>
                        <a:t>Dr.A.P.J Abdul Kalam Birth Anniversary 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Calibri"/>
                          <a:cs typeface="Times New Roman"/>
                        </a:rPr>
                        <a:t>Celebration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239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Times New Roman"/>
                          <a:ea typeface="Calibri"/>
                          <a:cs typeface="Times New Roman"/>
                        </a:rPr>
                        <a:t>15.10.2020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" name="Picture 2" descr="E:\nss files word\NSS Photos for Governing Council Meeting\Kalam Birth Anniversary @ NSS.jpe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05400" y="1219200"/>
            <a:ext cx="2332355" cy="236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752600" y="3962400"/>
          <a:ext cx="2133600" cy="1143000"/>
        </p:xfrm>
        <a:graphic>
          <a:graphicData uri="http://schemas.openxmlformats.org/drawingml/2006/table">
            <a:tbl>
              <a:tblPr/>
              <a:tblGrid>
                <a:gridCol w="2133600"/>
              </a:tblGrid>
              <a:tr h="5715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Calibri"/>
                          <a:cs typeface="Times New Roman"/>
                        </a:rPr>
                        <a:t>Vigilance Awareness Week  pledge 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15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Times New Roman"/>
                          <a:ea typeface="Calibri"/>
                          <a:cs typeface="Times New Roman"/>
                        </a:rPr>
                        <a:t>28.10.2020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" name="Picture 4" descr="E:\nss files word\NSS Photos for Governing Council Meeting\Vigilance awareness  @ NSS.jpe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3886200"/>
            <a:ext cx="2408555" cy="249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905000" y="2057401"/>
          <a:ext cx="1981200" cy="1066800"/>
        </p:xfrm>
        <a:graphic>
          <a:graphicData uri="http://schemas.openxmlformats.org/drawingml/2006/table">
            <a:tbl>
              <a:tblPr/>
              <a:tblGrid>
                <a:gridCol w="1981200"/>
              </a:tblGrid>
              <a:tr h="54012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Constitution Day</a:t>
                      </a:r>
                      <a:r>
                        <a:rPr lang="en-US" sz="1100">
                          <a:latin typeface="Times New Roman"/>
                          <a:ea typeface="Calibri"/>
                          <a:cs typeface="Times New Roman"/>
                        </a:rPr>
                        <a:t>pledge was taken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667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Times New Roman"/>
                          <a:ea typeface="Calibri"/>
                          <a:cs typeface="Times New Roman"/>
                        </a:rPr>
                        <a:t>26.11.2020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" name="Picture 2" descr="E:\nss files word\NSS Photos for Governing Council Meeting\Constitution Day @ NSS.jpe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76799" y="1752601"/>
            <a:ext cx="2560955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057400" y="4495800"/>
          <a:ext cx="2209800" cy="1142999"/>
        </p:xfrm>
        <a:graphic>
          <a:graphicData uri="http://schemas.openxmlformats.org/drawingml/2006/table">
            <a:tbl>
              <a:tblPr/>
              <a:tblGrid>
                <a:gridCol w="2209800"/>
              </a:tblGrid>
              <a:tr h="71399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Swami Vivekanandar</a:t>
                      </a: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Birth Anniversary 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Celebration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900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Times New Roman"/>
                          <a:ea typeface="Calibri"/>
                          <a:cs typeface="Times New Roman"/>
                        </a:rPr>
                        <a:t>12.01.2021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" name="Picture 4" descr="G:\Regular 2020-2021 photos\swami vivekananar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4038600"/>
            <a:ext cx="2941955" cy="2204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524001" y="1752601"/>
          <a:ext cx="1905000" cy="990600"/>
        </p:xfrm>
        <a:graphic>
          <a:graphicData uri="http://schemas.openxmlformats.org/drawingml/2006/table">
            <a:tbl>
              <a:tblPr/>
              <a:tblGrid>
                <a:gridCol w="1905000"/>
              </a:tblGrid>
              <a:tr h="70728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NethajiSubash</a:t>
                      </a:r>
                      <a:r>
                        <a:rPr lang="en-IN" sz="1200">
                          <a:latin typeface="Times New Roman"/>
                          <a:ea typeface="Calibri"/>
                          <a:cs typeface="Times New Roman"/>
                        </a:rPr>
                        <a:t>Chandra Bose</a:t>
                      </a: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Birth Anniversary 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Celebration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31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Times New Roman"/>
                          <a:ea typeface="Calibri"/>
                          <a:cs typeface="Times New Roman"/>
                        </a:rPr>
                        <a:t>23.01.2021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" name="Picture 2" descr="G:\Regular 2020-2021 photos\23.01.2021 Nethaji Birth Anniversary\IMG_20210123_08470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1295400"/>
            <a:ext cx="2408555" cy="208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676401" y="4419600"/>
          <a:ext cx="2514600" cy="1066800"/>
        </p:xfrm>
        <a:graphic>
          <a:graphicData uri="http://schemas.openxmlformats.org/drawingml/2006/table">
            <a:tbl>
              <a:tblPr/>
              <a:tblGrid>
                <a:gridCol w="2514600"/>
              </a:tblGrid>
              <a:tr h="5334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National Voters Day pledge was taken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Times New Roman"/>
                          <a:ea typeface="Calibri"/>
                          <a:cs typeface="Times New Roman"/>
                        </a:rPr>
                        <a:t>25.01.2021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" name="Picture 4" descr="G:\Regular 2020-2021 photos\25.01.2021 National Voters day\WhatsApp Image 2021-01-25 at 10.52.54 AM (1).jpe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3810000"/>
            <a:ext cx="2713355" cy="2565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524001" y="2057400"/>
          <a:ext cx="2133600" cy="1066800"/>
        </p:xfrm>
        <a:graphic>
          <a:graphicData uri="http://schemas.openxmlformats.org/drawingml/2006/table">
            <a:tbl>
              <a:tblPr/>
              <a:tblGrid>
                <a:gridCol w="2133600"/>
              </a:tblGrid>
              <a:tr h="5334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Road Safety Awareness Pledge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Times New Roman"/>
                          <a:ea typeface="Calibri"/>
                          <a:cs typeface="Times New Roman"/>
                        </a:rPr>
                        <a:t>11.02.2021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" name="Picture 2" descr="G:\Regular 2020-2021 photos\11.02.2021 Road Safety Awareness\WhatsApp Image 2021-02-11 at 11.11.21 AM.jpeg"/>
          <p:cNvPicPr/>
          <p:nvPr/>
        </p:nvPicPr>
        <p:blipFill>
          <a:blip r:embed="rId2"/>
          <a:srcRect b="15171"/>
          <a:stretch>
            <a:fillRect/>
          </a:stretch>
        </p:blipFill>
        <p:spPr bwMode="auto">
          <a:xfrm>
            <a:off x="5257800" y="990600"/>
            <a:ext cx="2179955" cy="2709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371601" y="4800600"/>
          <a:ext cx="2514600" cy="990600"/>
        </p:xfrm>
        <a:graphic>
          <a:graphicData uri="http://schemas.openxmlformats.org/drawingml/2006/table">
            <a:tbl>
              <a:tblPr/>
              <a:tblGrid>
                <a:gridCol w="2514600"/>
              </a:tblGrid>
              <a:tr h="4953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Voters Awareness Pledge and Signature Campaign 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53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Times New Roman"/>
                          <a:ea typeface="Calibri"/>
                          <a:cs typeface="Times New Roman"/>
                        </a:rPr>
                        <a:t>12.03.2021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" name="Picture 4" descr="E:\Suresh\NSS - Details\Voters Awareness Pledge\IMG-20210311-WA0000 (1).jpg"/>
          <p:cNvPicPr/>
          <p:nvPr/>
        </p:nvPicPr>
        <p:blipFill>
          <a:blip r:embed="rId3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484990" y="3659012"/>
            <a:ext cx="1981199" cy="25879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67</Words>
  <Application>Microsoft Office PowerPoint</Application>
  <PresentationFormat>On-screen Show (4:3)</PresentationFormat>
  <Paragraphs>25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Slide 1</vt:lpstr>
      <vt:lpstr>Slide 2</vt:lpstr>
      <vt:lpstr>Slide 3</vt:lpstr>
      <vt:lpstr>Slide 4</vt:lpstr>
      <vt:lpstr>Slide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admin</cp:lastModifiedBy>
  <cp:revision>6</cp:revision>
  <dcterms:created xsi:type="dcterms:W3CDTF">2021-10-29T07:34:52Z</dcterms:created>
  <dcterms:modified xsi:type="dcterms:W3CDTF">2021-12-07T13:16:06Z</dcterms:modified>
</cp:coreProperties>
</file>